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411" r:id="rId3"/>
    <p:sldId id="302" r:id="rId4"/>
    <p:sldId id="390" r:id="rId5"/>
    <p:sldId id="404" r:id="rId6"/>
    <p:sldId id="304" r:id="rId7"/>
    <p:sldId id="405" r:id="rId8"/>
    <p:sldId id="406" r:id="rId9"/>
    <p:sldId id="409" r:id="rId10"/>
    <p:sldId id="408" r:id="rId11"/>
    <p:sldId id="410" r:id="rId12"/>
    <p:sldId id="293" r:id="rId13"/>
    <p:sldId id="386" r:id="rId1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66"/>
    <a:srgbClr val="FBFEDA"/>
    <a:srgbClr val="FFF8D9"/>
    <a:srgbClr val="66FFCC"/>
    <a:srgbClr val="DAF1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88" autoAdjust="0"/>
    <p:restoredTop sz="64486" autoAdjust="0"/>
  </p:normalViewPr>
  <p:slideViewPr>
    <p:cSldViewPr>
      <p:cViewPr varScale="1">
        <p:scale>
          <a:sx n="46" d="100"/>
          <a:sy n="46" d="100"/>
        </p:scale>
        <p:origin x="1872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13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40" d="100"/>
        <a:sy n="40" d="100"/>
      </p:scale>
      <p:origin x="0" y="-58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F02867-0FBB-430D-A70B-FAFADE1ACF2D}" type="datetimeFigureOut">
              <a:rPr lang="pt-BR" smtClean="0"/>
              <a:t>28/07/2023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5DD168-28A9-4F45-8362-5E140266FA0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1880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5DD168-28A9-4F45-8362-5E140266FA0A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22531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5DD168-28A9-4F45-8362-5E140266FA0A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07654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5DD168-28A9-4F45-8362-5E140266FA0A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52744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5DD168-28A9-4F45-8362-5E140266FA0A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86583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5DD168-28A9-4F45-8362-5E140266FA0A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16975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5DD168-28A9-4F45-8362-5E140266FA0A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10964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5DD168-28A9-4F45-8362-5E140266FA0A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87835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5DD168-28A9-4F45-8362-5E140266FA0A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54164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5DD168-28A9-4F45-8362-5E140266FA0A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223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037E4-957F-4B6C-B168-D32F76CB1395}" type="datetimeFigureOut">
              <a:rPr lang="pt-BR" smtClean="0"/>
              <a:t>28/07/2023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02097-3E34-4F34-8711-8AB669F428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3620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037E4-957F-4B6C-B168-D32F76CB1395}" type="datetimeFigureOut">
              <a:rPr lang="pt-BR" smtClean="0"/>
              <a:t>28/07/2023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02097-3E34-4F34-8711-8AB669F428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9773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037E4-957F-4B6C-B168-D32F76CB1395}" type="datetimeFigureOut">
              <a:rPr lang="pt-BR" smtClean="0"/>
              <a:t>28/07/2023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02097-3E34-4F34-8711-8AB669F428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3239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037E4-957F-4B6C-B168-D32F76CB1395}" type="datetimeFigureOut">
              <a:rPr lang="pt-BR" smtClean="0"/>
              <a:t>28/07/2023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02097-3E34-4F34-8711-8AB669F428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085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037E4-957F-4B6C-B168-D32F76CB1395}" type="datetimeFigureOut">
              <a:rPr lang="pt-BR" smtClean="0"/>
              <a:t>28/07/2023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02097-3E34-4F34-8711-8AB669F428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9364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037E4-957F-4B6C-B168-D32F76CB1395}" type="datetimeFigureOut">
              <a:rPr lang="pt-BR" smtClean="0"/>
              <a:t>28/07/2023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02097-3E34-4F34-8711-8AB669F428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1498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037E4-957F-4B6C-B168-D32F76CB1395}" type="datetimeFigureOut">
              <a:rPr lang="pt-BR" smtClean="0"/>
              <a:t>28/07/2023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02097-3E34-4F34-8711-8AB669F428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1768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037E4-957F-4B6C-B168-D32F76CB1395}" type="datetimeFigureOut">
              <a:rPr lang="pt-BR" smtClean="0"/>
              <a:t>28/07/2023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02097-3E34-4F34-8711-8AB669F428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8520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037E4-957F-4B6C-B168-D32F76CB1395}" type="datetimeFigureOut">
              <a:rPr lang="pt-BR" smtClean="0"/>
              <a:t>28/07/2023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02097-3E34-4F34-8711-8AB669F428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7363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037E4-957F-4B6C-B168-D32F76CB1395}" type="datetimeFigureOut">
              <a:rPr lang="pt-BR" smtClean="0"/>
              <a:t>28/07/2023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02097-3E34-4F34-8711-8AB669F428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4831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037E4-957F-4B6C-B168-D32F76CB1395}" type="datetimeFigureOut">
              <a:rPr lang="pt-BR" smtClean="0"/>
              <a:t>28/07/2023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02097-3E34-4F34-8711-8AB669F428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0577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7037E4-957F-4B6C-B168-D32F76CB1395}" type="datetimeFigureOut">
              <a:rPr lang="pt-BR" smtClean="0"/>
              <a:t>28/07/2023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102097-3E34-4F34-8711-8AB669F428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7960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6CDE7FC-4B30-457D-9B3F-4C8EE48EC1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00608" y="9053"/>
            <a:ext cx="10625784" cy="6854829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A3405946-9385-D9A0-DB73-37882397A5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68800" y="2479449"/>
            <a:ext cx="9737344" cy="1741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012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ixaDeTexto 15"/>
          <p:cNvSpPr txBox="1"/>
          <p:nvPr/>
        </p:nvSpPr>
        <p:spPr>
          <a:xfrm>
            <a:off x="-108520" y="-171400"/>
            <a:ext cx="9289032" cy="7417415"/>
          </a:xfrm>
          <a:prstGeom prst="rect">
            <a:avLst/>
          </a:prstGeom>
          <a:solidFill>
            <a:schemeClr val="accent6">
              <a:lumMod val="40000"/>
              <a:lumOff val="60000"/>
              <a:alpha val="72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pt-BR" sz="2800" dirty="0">
              <a:latin typeface="Arial Rounded MT Bold" panose="020F0704030504030204" pitchFamily="34" charset="0"/>
            </a:endParaRPr>
          </a:p>
          <a:p>
            <a:pPr algn="ctr"/>
            <a:endParaRPr lang="pt-BR" sz="2800" dirty="0">
              <a:latin typeface="Arial Rounded MT Bold" panose="020F0704030504030204" pitchFamily="34" charset="0"/>
            </a:endParaRPr>
          </a:p>
          <a:p>
            <a:pPr algn="ctr"/>
            <a:endParaRPr lang="pt-BR" sz="2800" dirty="0">
              <a:latin typeface="Arial Rounded MT Bold" panose="020F0704030504030204" pitchFamily="34" charset="0"/>
            </a:endParaRPr>
          </a:p>
          <a:p>
            <a:pPr algn="ctr"/>
            <a:endParaRPr lang="pt-BR" sz="2800" dirty="0">
              <a:latin typeface="Arial Rounded MT Bold" panose="020F0704030504030204" pitchFamily="34" charset="0"/>
            </a:endParaRPr>
          </a:p>
          <a:p>
            <a:pPr algn="ctr"/>
            <a:endParaRPr lang="pt-BR" sz="2800" dirty="0">
              <a:latin typeface="Arial Rounded MT Bold" panose="020F0704030504030204" pitchFamily="34" charset="0"/>
            </a:endParaRPr>
          </a:p>
          <a:p>
            <a:pPr algn="ctr"/>
            <a:endParaRPr lang="pt-BR" sz="2800" dirty="0">
              <a:latin typeface="Arial Rounded MT Bold" panose="020F0704030504030204" pitchFamily="34" charset="0"/>
            </a:endParaRPr>
          </a:p>
          <a:p>
            <a:pPr algn="ctr"/>
            <a:endParaRPr lang="pt-BR" sz="2800" dirty="0">
              <a:latin typeface="Arial Rounded MT Bold" panose="020F0704030504030204" pitchFamily="34" charset="0"/>
            </a:endParaRPr>
          </a:p>
          <a:p>
            <a:pPr algn="ctr"/>
            <a:endParaRPr lang="pt-BR" sz="2800" dirty="0">
              <a:latin typeface="Arial Rounded MT Bold" panose="020F0704030504030204" pitchFamily="34" charset="0"/>
            </a:endParaRPr>
          </a:p>
          <a:p>
            <a:pPr algn="ctr"/>
            <a:endParaRPr lang="pt-BR" sz="2800" dirty="0">
              <a:latin typeface="Arial Rounded MT Bold" panose="020F0704030504030204" pitchFamily="34" charset="0"/>
            </a:endParaRPr>
          </a:p>
          <a:p>
            <a:pPr algn="ctr"/>
            <a:endParaRPr lang="pt-BR" sz="2800" dirty="0">
              <a:latin typeface="Arial Rounded MT Bold" panose="020F0704030504030204" pitchFamily="34" charset="0"/>
            </a:endParaRPr>
          </a:p>
          <a:p>
            <a:pPr algn="ctr"/>
            <a:endParaRPr lang="pt-BR" sz="2800" dirty="0">
              <a:latin typeface="Arial Rounded MT Bold" panose="020F0704030504030204" pitchFamily="34" charset="0"/>
            </a:endParaRPr>
          </a:p>
          <a:p>
            <a:pPr algn="ctr"/>
            <a:endParaRPr lang="pt-BR" sz="2800" dirty="0">
              <a:latin typeface="Arial Rounded MT Bold" panose="020F0704030504030204" pitchFamily="34" charset="0"/>
            </a:endParaRPr>
          </a:p>
          <a:p>
            <a:pPr algn="ctr"/>
            <a:endParaRPr lang="pt-BR" sz="2800" dirty="0">
              <a:latin typeface="Arial Rounded MT Bold" panose="020F0704030504030204" pitchFamily="34" charset="0"/>
            </a:endParaRPr>
          </a:p>
          <a:p>
            <a:pPr algn="ctr"/>
            <a:endParaRPr lang="pt-BR" sz="2800" dirty="0">
              <a:latin typeface="Arial Rounded MT Bold" panose="020F0704030504030204" pitchFamily="34" charset="0"/>
            </a:endParaRPr>
          </a:p>
          <a:p>
            <a:pPr algn="ctr"/>
            <a:endParaRPr lang="pt-BR" sz="2800" dirty="0">
              <a:latin typeface="Arial Rounded MT Bold" panose="020F0704030504030204" pitchFamily="34" charset="0"/>
            </a:endParaRPr>
          </a:p>
          <a:p>
            <a:pPr algn="ctr"/>
            <a:endParaRPr lang="pt-BR" sz="2800" dirty="0">
              <a:latin typeface="Arial Rounded MT Bold" panose="020F0704030504030204" pitchFamily="34" charset="0"/>
            </a:endParaRPr>
          </a:p>
          <a:p>
            <a:pPr algn="ctr"/>
            <a:endParaRPr lang="pt-BR" sz="2800" dirty="0">
              <a:latin typeface="Arial Rounded MT Bold" panose="020F0704030504030204" pitchFamily="34" charset="0"/>
            </a:endParaRPr>
          </a:p>
        </p:txBody>
      </p:sp>
      <p:sp>
        <p:nvSpPr>
          <p:cNvPr id="17" name="AutoShape 5"/>
          <p:cNvSpPr>
            <a:spLocks noChangeArrowheads="1"/>
          </p:cNvSpPr>
          <p:nvPr/>
        </p:nvSpPr>
        <p:spPr bwMode="auto">
          <a:xfrm>
            <a:off x="1115616" y="620688"/>
            <a:ext cx="432047" cy="1800200"/>
          </a:xfrm>
          <a:prstGeom prst="curvedRightArrow">
            <a:avLst>
              <a:gd name="adj1" fmla="val 80754"/>
              <a:gd name="adj2" fmla="val 165352"/>
              <a:gd name="adj3" fmla="val 54803"/>
            </a:avLst>
          </a:prstGeom>
          <a:solidFill>
            <a:schemeClr val="accent5">
              <a:lumMod val="60000"/>
              <a:lumOff val="40000"/>
            </a:schemeClr>
          </a:solidFill>
          <a:ln w="381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 altLang="pt-BR"/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1085781" y="2348880"/>
            <a:ext cx="432047" cy="3672408"/>
          </a:xfrm>
          <a:prstGeom prst="curvedRightArrow">
            <a:avLst>
              <a:gd name="adj1" fmla="val 80754"/>
              <a:gd name="adj2" fmla="val 165352"/>
              <a:gd name="adj3" fmla="val 71083"/>
            </a:avLst>
          </a:prstGeom>
          <a:solidFill>
            <a:schemeClr val="accent5">
              <a:lumMod val="60000"/>
              <a:lumOff val="40000"/>
            </a:schemeClr>
          </a:solidFill>
          <a:ln w="381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 altLang="pt-BR"/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auto">
          <a:xfrm flipH="1">
            <a:off x="7668344" y="980728"/>
            <a:ext cx="576064" cy="3816424"/>
          </a:xfrm>
          <a:prstGeom prst="curvedRightArrow">
            <a:avLst>
              <a:gd name="adj1" fmla="val 80754"/>
              <a:gd name="adj2" fmla="val 165352"/>
              <a:gd name="adj3" fmla="val 54803"/>
            </a:avLst>
          </a:prstGeom>
          <a:solidFill>
            <a:schemeClr val="accent5">
              <a:lumMod val="60000"/>
              <a:lumOff val="40000"/>
            </a:schemeClr>
          </a:solidFill>
          <a:ln w="381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 alt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16072F3-D817-8E33-3B4C-94F939774A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0"/>
            <a:ext cx="6048672" cy="6858000"/>
          </a:xfrm>
          <a:prstGeom prst="rect">
            <a:avLst/>
          </a:prstGeom>
        </p:spPr>
      </p:pic>
      <p:sp>
        <p:nvSpPr>
          <p:cNvPr id="4" name="AutoShape 5">
            <a:extLst>
              <a:ext uri="{FF2B5EF4-FFF2-40B4-BE49-F238E27FC236}">
                <a16:creationId xmlns:a16="http://schemas.microsoft.com/office/drawing/2014/main" id="{A07381C1-BA32-E2E3-669C-1CB6D16639A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596336" y="4437112"/>
            <a:ext cx="288032" cy="1800200"/>
          </a:xfrm>
          <a:prstGeom prst="curvedRightArrow">
            <a:avLst>
              <a:gd name="adj1" fmla="val 80754"/>
              <a:gd name="adj2" fmla="val 165352"/>
              <a:gd name="adj3" fmla="val 54803"/>
            </a:avLst>
          </a:prstGeom>
          <a:solidFill>
            <a:schemeClr val="accent5">
              <a:lumMod val="60000"/>
              <a:lumOff val="40000"/>
            </a:schemeClr>
          </a:solidFill>
          <a:ln w="381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633755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ixaDeTexto 15"/>
          <p:cNvSpPr txBox="1"/>
          <p:nvPr/>
        </p:nvSpPr>
        <p:spPr>
          <a:xfrm>
            <a:off x="-108520" y="-171400"/>
            <a:ext cx="9289032" cy="7417415"/>
          </a:xfrm>
          <a:prstGeom prst="rect">
            <a:avLst/>
          </a:prstGeom>
          <a:solidFill>
            <a:schemeClr val="accent6">
              <a:lumMod val="40000"/>
              <a:lumOff val="60000"/>
              <a:alpha val="72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pt-BR" sz="2800" dirty="0">
              <a:latin typeface="Arial Rounded MT Bold" panose="020F0704030504030204" pitchFamily="34" charset="0"/>
            </a:endParaRPr>
          </a:p>
          <a:p>
            <a:pPr algn="ctr"/>
            <a:endParaRPr lang="pt-BR" sz="2800" dirty="0">
              <a:latin typeface="Arial Rounded MT Bold" panose="020F0704030504030204" pitchFamily="34" charset="0"/>
            </a:endParaRPr>
          </a:p>
          <a:p>
            <a:pPr algn="ctr"/>
            <a:endParaRPr lang="pt-BR" sz="2800" dirty="0">
              <a:latin typeface="Arial Rounded MT Bold" panose="020F0704030504030204" pitchFamily="34" charset="0"/>
            </a:endParaRPr>
          </a:p>
          <a:p>
            <a:pPr algn="ctr"/>
            <a:endParaRPr lang="pt-BR" sz="2800" dirty="0">
              <a:latin typeface="Arial Rounded MT Bold" panose="020F0704030504030204" pitchFamily="34" charset="0"/>
            </a:endParaRPr>
          </a:p>
          <a:p>
            <a:pPr algn="ctr"/>
            <a:endParaRPr lang="pt-BR" sz="2800" dirty="0">
              <a:latin typeface="Arial Rounded MT Bold" panose="020F0704030504030204" pitchFamily="34" charset="0"/>
            </a:endParaRPr>
          </a:p>
          <a:p>
            <a:pPr algn="ctr"/>
            <a:endParaRPr lang="pt-BR" sz="2800" dirty="0">
              <a:latin typeface="Arial Rounded MT Bold" panose="020F0704030504030204" pitchFamily="34" charset="0"/>
            </a:endParaRPr>
          </a:p>
          <a:p>
            <a:pPr algn="ctr"/>
            <a:endParaRPr lang="pt-BR" sz="2800" dirty="0">
              <a:latin typeface="Arial Rounded MT Bold" panose="020F0704030504030204" pitchFamily="34" charset="0"/>
            </a:endParaRPr>
          </a:p>
          <a:p>
            <a:pPr algn="ctr"/>
            <a:endParaRPr lang="pt-BR" sz="2800" dirty="0">
              <a:latin typeface="Arial Rounded MT Bold" panose="020F0704030504030204" pitchFamily="34" charset="0"/>
            </a:endParaRPr>
          </a:p>
          <a:p>
            <a:pPr algn="ctr"/>
            <a:endParaRPr lang="pt-BR" sz="2800" dirty="0">
              <a:latin typeface="Arial Rounded MT Bold" panose="020F0704030504030204" pitchFamily="34" charset="0"/>
            </a:endParaRPr>
          </a:p>
          <a:p>
            <a:pPr algn="ctr"/>
            <a:endParaRPr lang="pt-BR" sz="2800" dirty="0">
              <a:latin typeface="Arial Rounded MT Bold" panose="020F0704030504030204" pitchFamily="34" charset="0"/>
            </a:endParaRPr>
          </a:p>
          <a:p>
            <a:pPr algn="ctr"/>
            <a:endParaRPr lang="pt-BR" sz="2800" dirty="0">
              <a:latin typeface="Arial Rounded MT Bold" panose="020F0704030504030204" pitchFamily="34" charset="0"/>
            </a:endParaRPr>
          </a:p>
          <a:p>
            <a:pPr algn="ctr"/>
            <a:endParaRPr lang="pt-BR" sz="2800" dirty="0">
              <a:latin typeface="Arial Rounded MT Bold" panose="020F0704030504030204" pitchFamily="34" charset="0"/>
            </a:endParaRPr>
          </a:p>
          <a:p>
            <a:pPr algn="ctr"/>
            <a:endParaRPr lang="pt-BR" sz="2800" dirty="0">
              <a:latin typeface="Arial Rounded MT Bold" panose="020F0704030504030204" pitchFamily="34" charset="0"/>
            </a:endParaRPr>
          </a:p>
          <a:p>
            <a:pPr algn="ctr"/>
            <a:endParaRPr lang="pt-BR" sz="2800" dirty="0">
              <a:latin typeface="Arial Rounded MT Bold" panose="020F0704030504030204" pitchFamily="34" charset="0"/>
            </a:endParaRPr>
          </a:p>
          <a:p>
            <a:pPr algn="ctr"/>
            <a:endParaRPr lang="pt-BR" sz="2800" dirty="0">
              <a:latin typeface="Arial Rounded MT Bold" panose="020F0704030504030204" pitchFamily="34" charset="0"/>
            </a:endParaRPr>
          </a:p>
          <a:p>
            <a:pPr algn="ctr"/>
            <a:endParaRPr lang="pt-BR" sz="2800" dirty="0">
              <a:latin typeface="Arial Rounded MT Bold" panose="020F0704030504030204" pitchFamily="34" charset="0"/>
            </a:endParaRPr>
          </a:p>
          <a:p>
            <a:pPr algn="ctr"/>
            <a:endParaRPr lang="pt-BR" sz="2800" dirty="0">
              <a:latin typeface="Arial Rounded MT Bold" panose="020F0704030504030204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D7179C5-AA28-C1B0-93EC-CF7670D1F8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0"/>
            <a:ext cx="67687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6671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20EACCC-4297-433F-AEFF-D0182D3C18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6003" y="0"/>
            <a:ext cx="9152806" cy="6858000"/>
          </a:xfrm>
          <a:prstGeom prst="rect">
            <a:avLst/>
          </a:prstGeom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51271" y="864096"/>
            <a:ext cx="8568953" cy="9087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22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2075" tIns="46038" rIns="92075" bIns="46038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pt-BR" altLang="pt-BR" sz="2400" b="1" dirty="0">
              <a:solidFill>
                <a:schemeClr val="tx2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7060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8280920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467544" y="116632"/>
            <a:ext cx="8280920" cy="1224135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7200" b="1" dirty="0">
                <a:solidFill>
                  <a:schemeClr val="tx2"/>
                </a:solidFill>
                <a:latin typeface="Arial" charset="0"/>
              </a:rPr>
              <a:t>Muito Obrigado!</a:t>
            </a:r>
          </a:p>
        </p:txBody>
      </p:sp>
    </p:spTree>
    <p:extLst>
      <p:ext uri="{BB962C8B-B14F-4D97-AF65-F5344CB8AC3E}">
        <p14:creationId xmlns:p14="http://schemas.microsoft.com/office/powerpoint/2010/main" val="1713666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6CDE7FC-4B30-457D-9B3F-4C8EE48EC1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00608" y="9053"/>
            <a:ext cx="10625784" cy="6854829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E4C014BF-1592-E525-9D6F-2637636A49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4" y="116926"/>
            <a:ext cx="8496944" cy="6552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368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F3C524E-8B25-0537-0F38-54FFE28983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8520" y="307400"/>
            <a:ext cx="5885631" cy="6289952"/>
          </a:xfrm>
          <a:prstGeom prst="rect">
            <a:avLst/>
          </a:prstGeom>
        </p:spPr>
      </p:pic>
      <p:pic>
        <p:nvPicPr>
          <p:cNvPr id="1026" name="Picture 2" descr="Projetos de pesquisa, fundamentos lógicos: a dialética entre perguntas e  respostas by Argos Editora da Unochapecó - Issuu">
            <a:extLst>
              <a:ext uri="{FF2B5EF4-FFF2-40B4-BE49-F238E27FC236}">
                <a16:creationId xmlns:a16="http://schemas.microsoft.com/office/drawing/2014/main" id="{4480BE15-8533-C358-0AC0-CA32D3F878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7110" y="476672"/>
            <a:ext cx="3547418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utoShape 5"/>
          <p:cNvSpPr>
            <a:spLocks noChangeArrowheads="1"/>
          </p:cNvSpPr>
          <p:nvPr/>
        </p:nvSpPr>
        <p:spPr bwMode="auto">
          <a:xfrm rot="6022479">
            <a:off x="5420192" y="-436207"/>
            <a:ext cx="677249" cy="2234879"/>
          </a:xfrm>
          <a:prstGeom prst="curvedRightArrow">
            <a:avLst>
              <a:gd name="adj1" fmla="val 80754"/>
              <a:gd name="adj2" fmla="val 165352"/>
              <a:gd name="adj3" fmla="val 54803"/>
            </a:avLst>
          </a:prstGeom>
          <a:solidFill>
            <a:srgbClr val="FF6600"/>
          </a:solidFill>
          <a:ln w="381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 altLang="pt-BR"/>
          </a:p>
        </p:txBody>
      </p:sp>
      <p:sp>
        <p:nvSpPr>
          <p:cNvPr id="10" name="AutoShape 5"/>
          <p:cNvSpPr>
            <a:spLocks noChangeArrowheads="1"/>
          </p:cNvSpPr>
          <p:nvPr/>
        </p:nvSpPr>
        <p:spPr bwMode="auto">
          <a:xfrm rot="4083552" flipH="1">
            <a:off x="5237171" y="5145269"/>
            <a:ext cx="561381" cy="1926484"/>
          </a:xfrm>
          <a:prstGeom prst="curvedRightArrow">
            <a:avLst>
              <a:gd name="adj1" fmla="val 80754"/>
              <a:gd name="adj2" fmla="val 165352"/>
              <a:gd name="adj3" fmla="val 54803"/>
            </a:avLst>
          </a:prstGeom>
          <a:solidFill>
            <a:srgbClr val="FF6600"/>
          </a:solidFill>
          <a:ln w="381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2737319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287524" y="228123"/>
            <a:ext cx="8568951" cy="6401753"/>
          </a:xfrm>
          <a:prstGeom prst="rect">
            <a:avLst/>
          </a:prstGeom>
          <a:solidFill>
            <a:schemeClr val="accent5">
              <a:lumMod val="20000"/>
              <a:lumOff val="80000"/>
              <a:alpha val="83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2000" dirty="0">
                <a:latin typeface="Arial Rounded MT Bold" panose="020F0704030504030204" pitchFamily="34" charset="0"/>
              </a:rPr>
              <a:t>	</a:t>
            </a:r>
          </a:p>
          <a:p>
            <a:pPr algn="just"/>
            <a:endParaRPr lang="pt-BR" sz="2600" dirty="0">
              <a:latin typeface="Arial Rounded MT Bold" panose="020F0704030504030204" pitchFamily="34" charset="0"/>
            </a:endParaRPr>
          </a:p>
          <a:p>
            <a:pPr algn="just"/>
            <a:endParaRPr lang="pt-BR" sz="2600" dirty="0">
              <a:latin typeface="Arial Rounded MT Bold" panose="020F0704030504030204" pitchFamily="34" charset="0"/>
            </a:endParaRPr>
          </a:p>
          <a:p>
            <a:pPr algn="just"/>
            <a:endParaRPr lang="pt-BR" sz="2600" dirty="0">
              <a:latin typeface="Arial Rounded MT Bold" panose="020F0704030504030204" pitchFamily="34" charset="0"/>
            </a:endParaRPr>
          </a:p>
          <a:p>
            <a:pPr algn="just"/>
            <a:endParaRPr lang="pt-BR" sz="2600" dirty="0">
              <a:latin typeface="Arial Rounded MT Bold" panose="020F0704030504030204" pitchFamily="34" charset="0"/>
            </a:endParaRPr>
          </a:p>
          <a:p>
            <a:pPr algn="just"/>
            <a:endParaRPr lang="pt-BR" sz="2600" dirty="0">
              <a:latin typeface="Arial Rounded MT Bold" panose="020F0704030504030204" pitchFamily="34" charset="0"/>
            </a:endParaRPr>
          </a:p>
          <a:p>
            <a:pPr algn="just"/>
            <a:endParaRPr lang="pt-BR" sz="2600" dirty="0">
              <a:latin typeface="Arial Rounded MT Bold" panose="020F0704030504030204" pitchFamily="34" charset="0"/>
            </a:endParaRPr>
          </a:p>
          <a:p>
            <a:pPr algn="just"/>
            <a:endParaRPr lang="pt-BR" sz="2600" dirty="0">
              <a:latin typeface="Arial Rounded MT Bold" panose="020F0704030504030204" pitchFamily="34" charset="0"/>
            </a:endParaRPr>
          </a:p>
          <a:p>
            <a:pPr algn="just"/>
            <a:endParaRPr lang="pt-BR" sz="2600" dirty="0">
              <a:latin typeface="Arial Rounded MT Bold" panose="020F0704030504030204" pitchFamily="34" charset="0"/>
            </a:endParaRPr>
          </a:p>
          <a:p>
            <a:pPr algn="just"/>
            <a:endParaRPr lang="pt-BR" sz="2600" dirty="0">
              <a:latin typeface="Arial Rounded MT Bold" panose="020F0704030504030204" pitchFamily="34" charset="0"/>
            </a:endParaRPr>
          </a:p>
          <a:p>
            <a:pPr algn="just"/>
            <a:endParaRPr lang="pt-BR" sz="2600" dirty="0">
              <a:latin typeface="Arial Rounded MT Bold" panose="020F0704030504030204" pitchFamily="34" charset="0"/>
            </a:endParaRPr>
          </a:p>
          <a:p>
            <a:pPr algn="just"/>
            <a:endParaRPr lang="pt-BR" sz="2600" dirty="0">
              <a:latin typeface="Arial Rounded MT Bold" panose="020F0704030504030204" pitchFamily="34" charset="0"/>
            </a:endParaRPr>
          </a:p>
          <a:p>
            <a:pPr algn="just"/>
            <a:endParaRPr lang="pt-BR" sz="2600" dirty="0">
              <a:latin typeface="Arial Rounded MT Bold" panose="020F0704030504030204" pitchFamily="34" charset="0"/>
            </a:endParaRPr>
          </a:p>
          <a:p>
            <a:pPr algn="just"/>
            <a:endParaRPr lang="pt-BR" sz="2600" dirty="0">
              <a:latin typeface="Arial Rounded MT Bold" panose="020F0704030504030204" pitchFamily="34" charset="0"/>
            </a:endParaRPr>
          </a:p>
          <a:p>
            <a:pPr algn="just"/>
            <a:endParaRPr lang="pt-BR" sz="2600" dirty="0">
              <a:latin typeface="Arial Rounded MT Bold" panose="020F0704030504030204" pitchFamily="34" charset="0"/>
            </a:endParaRPr>
          </a:p>
          <a:p>
            <a:pPr algn="just"/>
            <a:endParaRPr lang="pt-BR" sz="2600" dirty="0">
              <a:latin typeface="Arial Rounded MT Bold" panose="020F0704030504030204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658806F-46AA-ECA2-344B-AF3341BD37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524" y="627175"/>
            <a:ext cx="8568951" cy="560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301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287524" y="228123"/>
            <a:ext cx="8568951" cy="6401753"/>
          </a:xfrm>
          <a:prstGeom prst="rect">
            <a:avLst/>
          </a:prstGeom>
          <a:solidFill>
            <a:schemeClr val="accent5">
              <a:lumMod val="20000"/>
              <a:lumOff val="80000"/>
              <a:alpha val="83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2000" dirty="0">
                <a:latin typeface="Arial Rounded MT Bold" panose="020F0704030504030204" pitchFamily="34" charset="0"/>
              </a:rPr>
              <a:t>	</a:t>
            </a:r>
          </a:p>
          <a:p>
            <a:pPr algn="just"/>
            <a:endParaRPr lang="pt-BR" sz="2600" dirty="0">
              <a:latin typeface="Arial Rounded MT Bold" panose="020F0704030504030204" pitchFamily="34" charset="0"/>
            </a:endParaRPr>
          </a:p>
          <a:p>
            <a:pPr algn="just"/>
            <a:endParaRPr lang="pt-BR" sz="2600" dirty="0">
              <a:latin typeface="Arial Rounded MT Bold" panose="020F0704030504030204" pitchFamily="34" charset="0"/>
            </a:endParaRPr>
          </a:p>
          <a:p>
            <a:pPr algn="just"/>
            <a:endParaRPr lang="pt-BR" sz="2600" dirty="0">
              <a:latin typeface="Arial Rounded MT Bold" panose="020F0704030504030204" pitchFamily="34" charset="0"/>
            </a:endParaRPr>
          </a:p>
          <a:p>
            <a:pPr algn="just"/>
            <a:endParaRPr lang="pt-BR" sz="2600" dirty="0">
              <a:latin typeface="Arial Rounded MT Bold" panose="020F0704030504030204" pitchFamily="34" charset="0"/>
            </a:endParaRPr>
          </a:p>
          <a:p>
            <a:pPr algn="just"/>
            <a:endParaRPr lang="pt-BR" sz="2600" dirty="0">
              <a:latin typeface="Arial Rounded MT Bold" panose="020F0704030504030204" pitchFamily="34" charset="0"/>
            </a:endParaRPr>
          </a:p>
          <a:p>
            <a:pPr algn="just"/>
            <a:endParaRPr lang="pt-BR" sz="2600" dirty="0">
              <a:latin typeface="Arial Rounded MT Bold" panose="020F0704030504030204" pitchFamily="34" charset="0"/>
            </a:endParaRPr>
          </a:p>
          <a:p>
            <a:pPr algn="just"/>
            <a:endParaRPr lang="pt-BR" sz="2600" dirty="0">
              <a:latin typeface="Arial Rounded MT Bold" panose="020F0704030504030204" pitchFamily="34" charset="0"/>
            </a:endParaRPr>
          </a:p>
          <a:p>
            <a:pPr algn="just"/>
            <a:endParaRPr lang="pt-BR" sz="2600" dirty="0">
              <a:latin typeface="Arial Rounded MT Bold" panose="020F0704030504030204" pitchFamily="34" charset="0"/>
            </a:endParaRPr>
          </a:p>
          <a:p>
            <a:pPr algn="just"/>
            <a:endParaRPr lang="pt-BR" sz="2600" dirty="0">
              <a:latin typeface="Arial Rounded MT Bold" panose="020F0704030504030204" pitchFamily="34" charset="0"/>
            </a:endParaRPr>
          </a:p>
          <a:p>
            <a:pPr algn="just"/>
            <a:endParaRPr lang="pt-BR" sz="2600" dirty="0">
              <a:latin typeface="Arial Rounded MT Bold" panose="020F0704030504030204" pitchFamily="34" charset="0"/>
            </a:endParaRPr>
          </a:p>
          <a:p>
            <a:pPr algn="just"/>
            <a:endParaRPr lang="pt-BR" sz="2600" dirty="0">
              <a:latin typeface="Arial Rounded MT Bold" panose="020F0704030504030204" pitchFamily="34" charset="0"/>
            </a:endParaRPr>
          </a:p>
          <a:p>
            <a:pPr algn="just"/>
            <a:endParaRPr lang="pt-BR" sz="2600" dirty="0">
              <a:latin typeface="Arial Rounded MT Bold" panose="020F0704030504030204" pitchFamily="34" charset="0"/>
            </a:endParaRPr>
          </a:p>
          <a:p>
            <a:pPr algn="just"/>
            <a:endParaRPr lang="pt-BR" sz="2600" dirty="0">
              <a:latin typeface="Arial Rounded MT Bold" panose="020F0704030504030204" pitchFamily="34" charset="0"/>
            </a:endParaRPr>
          </a:p>
          <a:p>
            <a:pPr algn="just"/>
            <a:endParaRPr lang="pt-BR" sz="2600" dirty="0">
              <a:latin typeface="Arial Rounded MT Bold" panose="020F0704030504030204" pitchFamily="34" charset="0"/>
            </a:endParaRPr>
          </a:p>
          <a:p>
            <a:pPr algn="just"/>
            <a:endParaRPr lang="pt-BR" sz="2600" dirty="0">
              <a:latin typeface="Arial Rounded MT Bold" panose="020F070403050403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2A5A3E9-2A77-017C-662A-D8F08B8AB6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687" y="836712"/>
            <a:ext cx="7286625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172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251520" y="116632"/>
            <a:ext cx="8640960" cy="6632585"/>
          </a:xfrm>
          <a:prstGeom prst="rect">
            <a:avLst/>
          </a:prstGeom>
          <a:solidFill>
            <a:schemeClr val="accent5">
              <a:lumMod val="20000"/>
              <a:lumOff val="80000"/>
              <a:alpha val="83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2500" dirty="0"/>
              <a:t>	</a:t>
            </a:r>
          </a:p>
          <a:p>
            <a:pPr algn="just"/>
            <a:endParaRPr lang="pt-BR" sz="2500" dirty="0"/>
          </a:p>
          <a:p>
            <a:pPr algn="just"/>
            <a:endParaRPr lang="pt-BR" sz="2500" dirty="0"/>
          </a:p>
          <a:p>
            <a:pPr algn="just"/>
            <a:endParaRPr lang="pt-BR" sz="2500" dirty="0"/>
          </a:p>
          <a:p>
            <a:pPr algn="just"/>
            <a:endParaRPr lang="pt-BR" sz="2500" dirty="0"/>
          </a:p>
          <a:p>
            <a:pPr algn="just"/>
            <a:endParaRPr lang="pt-BR" sz="2500" dirty="0"/>
          </a:p>
          <a:p>
            <a:pPr algn="just"/>
            <a:endParaRPr lang="pt-BR" sz="2500" dirty="0"/>
          </a:p>
          <a:p>
            <a:pPr algn="just"/>
            <a:endParaRPr lang="pt-BR" sz="2500" dirty="0"/>
          </a:p>
          <a:p>
            <a:pPr algn="just"/>
            <a:endParaRPr lang="pt-BR" sz="2500" dirty="0"/>
          </a:p>
          <a:p>
            <a:pPr algn="just"/>
            <a:endParaRPr lang="pt-BR" sz="2500" dirty="0"/>
          </a:p>
          <a:p>
            <a:pPr algn="just"/>
            <a:endParaRPr lang="pt-BR" sz="2500" dirty="0"/>
          </a:p>
          <a:p>
            <a:pPr algn="just"/>
            <a:endParaRPr lang="pt-BR" sz="2500" dirty="0"/>
          </a:p>
          <a:p>
            <a:pPr algn="just"/>
            <a:endParaRPr lang="pt-BR" sz="2500" dirty="0"/>
          </a:p>
          <a:p>
            <a:pPr algn="just"/>
            <a:endParaRPr lang="pt-BR" sz="2500" dirty="0"/>
          </a:p>
          <a:p>
            <a:pPr algn="just"/>
            <a:endParaRPr lang="pt-BR" sz="2500" dirty="0"/>
          </a:p>
          <a:p>
            <a:pPr algn="just"/>
            <a:endParaRPr lang="pt-BR" sz="2500" dirty="0"/>
          </a:p>
          <a:p>
            <a:pPr algn="just"/>
            <a:endParaRPr lang="pt-BR" sz="2500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8A2E7C9-8C90-CF26-AA89-9DA92C550D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476672"/>
            <a:ext cx="7488832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143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35496" y="0"/>
            <a:ext cx="9217024" cy="7017306"/>
          </a:xfrm>
          <a:prstGeom prst="rect">
            <a:avLst/>
          </a:prstGeom>
          <a:solidFill>
            <a:schemeClr val="accent5">
              <a:lumMod val="20000"/>
              <a:lumOff val="80000"/>
              <a:alpha val="83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2500" dirty="0"/>
              <a:t>	</a:t>
            </a:r>
          </a:p>
          <a:p>
            <a:pPr algn="just"/>
            <a:endParaRPr lang="pt-BR" sz="2500" dirty="0"/>
          </a:p>
          <a:p>
            <a:pPr algn="just"/>
            <a:endParaRPr lang="pt-BR" sz="2500" dirty="0"/>
          </a:p>
          <a:p>
            <a:pPr algn="just"/>
            <a:endParaRPr lang="pt-BR" sz="2500" dirty="0"/>
          </a:p>
          <a:p>
            <a:pPr algn="just"/>
            <a:endParaRPr lang="pt-BR" sz="2500" dirty="0"/>
          </a:p>
          <a:p>
            <a:pPr algn="just"/>
            <a:endParaRPr lang="pt-BR" sz="2500" dirty="0"/>
          </a:p>
          <a:p>
            <a:pPr algn="just"/>
            <a:endParaRPr lang="pt-BR" sz="2500" dirty="0"/>
          </a:p>
          <a:p>
            <a:pPr algn="just"/>
            <a:endParaRPr lang="pt-BR" sz="2500" dirty="0"/>
          </a:p>
          <a:p>
            <a:pPr algn="just"/>
            <a:endParaRPr lang="pt-BR" sz="2500" dirty="0"/>
          </a:p>
          <a:p>
            <a:pPr algn="just"/>
            <a:endParaRPr lang="pt-BR" sz="2500" dirty="0"/>
          </a:p>
          <a:p>
            <a:pPr algn="just"/>
            <a:endParaRPr lang="pt-BR" sz="2500" dirty="0"/>
          </a:p>
          <a:p>
            <a:pPr algn="just"/>
            <a:endParaRPr lang="pt-BR" sz="2500" dirty="0"/>
          </a:p>
          <a:p>
            <a:pPr algn="just"/>
            <a:endParaRPr lang="pt-BR" sz="2500" dirty="0"/>
          </a:p>
          <a:p>
            <a:pPr algn="just"/>
            <a:endParaRPr lang="pt-BR" sz="2500" dirty="0"/>
          </a:p>
          <a:p>
            <a:pPr algn="just"/>
            <a:endParaRPr lang="pt-BR" sz="2500" dirty="0"/>
          </a:p>
          <a:p>
            <a:pPr algn="just"/>
            <a:endParaRPr lang="pt-BR" sz="2500" dirty="0"/>
          </a:p>
          <a:p>
            <a:pPr algn="just"/>
            <a:endParaRPr lang="pt-BR" sz="2500" dirty="0"/>
          </a:p>
          <a:p>
            <a:pPr algn="just"/>
            <a:endParaRPr lang="pt-BR" sz="25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B1311AC-0935-DF35-CC00-EE937B59A2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2" y="836713"/>
            <a:ext cx="3866142" cy="2952327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9CB67E8A-583C-A8FA-23DB-B68CB60509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7420" y="836713"/>
            <a:ext cx="4464987" cy="554461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A5F0056B-4B7A-A165-948B-DD7B49D366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822" y="4741299"/>
            <a:ext cx="3931276" cy="1568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514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251520" y="116632"/>
            <a:ext cx="8640960" cy="6632585"/>
          </a:xfrm>
          <a:prstGeom prst="rect">
            <a:avLst/>
          </a:prstGeom>
          <a:solidFill>
            <a:schemeClr val="accent5">
              <a:lumMod val="20000"/>
              <a:lumOff val="80000"/>
              <a:alpha val="83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2500" dirty="0"/>
              <a:t>	</a:t>
            </a:r>
          </a:p>
          <a:p>
            <a:pPr algn="just"/>
            <a:endParaRPr lang="pt-BR" sz="2500" dirty="0"/>
          </a:p>
          <a:p>
            <a:pPr algn="just"/>
            <a:endParaRPr lang="pt-BR" sz="2500" dirty="0"/>
          </a:p>
          <a:p>
            <a:pPr algn="just"/>
            <a:endParaRPr lang="pt-BR" sz="2500" dirty="0"/>
          </a:p>
          <a:p>
            <a:pPr algn="just"/>
            <a:endParaRPr lang="pt-BR" sz="2500" dirty="0"/>
          </a:p>
          <a:p>
            <a:pPr algn="just"/>
            <a:endParaRPr lang="pt-BR" sz="2500" dirty="0"/>
          </a:p>
          <a:p>
            <a:pPr algn="just"/>
            <a:endParaRPr lang="pt-BR" sz="2500" dirty="0"/>
          </a:p>
          <a:p>
            <a:pPr algn="just"/>
            <a:endParaRPr lang="pt-BR" sz="2500" dirty="0"/>
          </a:p>
          <a:p>
            <a:pPr algn="just"/>
            <a:endParaRPr lang="pt-BR" sz="2500" dirty="0"/>
          </a:p>
          <a:p>
            <a:pPr algn="just"/>
            <a:endParaRPr lang="pt-BR" sz="2500" dirty="0"/>
          </a:p>
          <a:p>
            <a:pPr algn="just"/>
            <a:endParaRPr lang="pt-BR" sz="2500" dirty="0"/>
          </a:p>
          <a:p>
            <a:pPr algn="just"/>
            <a:endParaRPr lang="pt-BR" sz="2500" dirty="0"/>
          </a:p>
          <a:p>
            <a:pPr algn="just"/>
            <a:endParaRPr lang="pt-BR" sz="2500" dirty="0"/>
          </a:p>
          <a:p>
            <a:pPr algn="just"/>
            <a:endParaRPr lang="pt-BR" sz="2500" dirty="0"/>
          </a:p>
          <a:p>
            <a:pPr algn="just"/>
            <a:endParaRPr lang="pt-BR" sz="2500" dirty="0"/>
          </a:p>
          <a:p>
            <a:pPr algn="just"/>
            <a:endParaRPr lang="pt-BR" sz="2500" dirty="0"/>
          </a:p>
          <a:p>
            <a:pPr algn="just"/>
            <a:endParaRPr lang="pt-BR" sz="25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B892CFC-B4B3-FF3E-1FB9-26E39AEF55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768790"/>
            <a:ext cx="8640960" cy="366832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898EAABC-1B87-6366-4596-6008E0A0D4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5696" y="4569768"/>
            <a:ext cx="4968552" cy="2099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8226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ixaDeTexto 15"/>
          <p:cNvSpPr txBox="1"/>
          <p:nvPr/>
        </p:nvSpPr>
        <p:spPr>
          <a:xfrm>
            <a:off x="-108520" y="-171400"/>
            <a:ext cx="9289032" cy="7417415"/>
          </a:xfrm>
          <a:prstGeom prst="rect">
            <a:avLst/>
          </a:prstGeom>
          <a:solidFill>
            <a:schemeClr val="accent6">
              <a:lumMod val="40000"/>
              <a:lumOff val="60000"/>
              <a:alpha val="72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pt-BR" sz="2800" dirty="0">
              <a:latin typeface="Arial Rounded MT Bold" panose="020F0704030504030204" pitchFamily="34" charset="0"/>
            </a:endParaRPr>
          </a:p>
          <a:p>
            <a:pPr algn="ctr"/>
            <a:endParaRPr lang="pt-BR" sz="2800" dirty="0">
              <a:latin typeface="Arial Rounded MT Bold" panose="020F0704030504030204" pitchFamily="34" charset="0"/>
            </a:endParaRPr>
          </a:p>
          <a:p>
            <a:pPr algn="ctr"/>
            <a:endParaRPr lang="pt-BR" sz="2800" dirty="0">
              <a:latin typeface="Arial Rounded MT Bold" panose="020F0704030504030204" pitchFamily="34" charset="0"/>
            </a:endParaRPr>
          </a:p>
          <a:p>
            <a:pPr algn="ctr"/>
            <a:endParaRPr lang="pt-BR" sz="2800" dirty="0">
              <a:latin typeface="Arial Rounded MT Bold" panose="020F0704030504030204" pitchFamily="34" charset="0"/>
            </a:endParaRPr>
          </a:p>
          <a:p>
            <a:pPr algn="ctr"/>
            <a:endParaRPr lang="pt-BR" sz="2800" dirty="0">
              <a:latin typeface="Arial Rounded MT Bold" panose="020F0704030504030204" pitchFamily="34" charset="0"/>
            </a:endParaRPr>
          </a:p>
          <a:p>
            <a:pPr algn="ctr"/>
            <a:endParaRPr lang="pt-BR" sz="2800" dirty="0">
              <a:latin typeface="Arial Rounded MT Bold" panose="020F0704030504030204" pitchFamily="34" charset="0"/>
            </a:endParaRPr>
          </a:p>
          <a:p>
            <a:pPr algn="ctr"/>
            <a:endParaRPr lang="pt-BR" sz="2800" dirty="0">
              <a:latin typeface="Arial Rounded MT Bold" panose="020F0704030504030204" pitchFamily="34" charset="0"/>
            </a:endParaRPr>
          </a:p>
          <a:p>
            <a:pPr algn="ctr"/>
            <a:endParaRPr lang="pt-BR" sz="2800" dirty="0">
              <a:latin typeface="Arial Rounded MT Bold" panose="020F0704030504030204" pitchFamily="34" charset="0"/>
            </a:endParaRPr>
          </a:p>
          <a:p>
            <a:pPr algn="ctr"/>
            <a:endParaRPr lang="pt-BR" sz="2800" dirty="0">
              <a:latin typeface="Arial Rounded MT Bold" panose="020F0704030504030204" pitchFamily="34" charset="0"/>
            </a:endParaRPr>
          </a:p>
          <a:p>
            <a:pPr algn="ctr"/>
            <a:endParaRPr lang="pt-BR" sz="2800" dirty="0">
              <a:latin typeface="Arial Rounded MT Bold" panose="020F0704030504030204" pitchFamily="34" charset="0"/>
            </a:endParaRPr>
          </a:p>
          <a:p>
            <a:pPr algn="ctr"/>
            <a:endParaRPr lang="pt-BR" sz="2800" dirty="0">
              <a:latin typeface="Arial Rounded MT Bold" panose="020F0704030504030204" pitchFamily="34" charset="0"/>
            </a:endParaRPr>
          </a:p>
          <a:p>
            <a:pPr algn="ctr"/>
            <a:endParaRPr lang="pt-BR" sz="2800" dirty="0">
              <a:latin typeface="Arial Rounded MT Bold" panose="020F0704030504030204" pitchFamily="34" charset="0"/>
            </a:endParaRPr>
          </a:p>
          <a:p>
            <a:pPr algn="ctr"/>
            <a:endParaRPr lang="pt-BR" sz="2800" dirty="0">
              <a:latin typeface="Arial Rounded MT Bold" panose="020F0704030504030204" pitchFamily="34" charset="0"/>
            </a:endParaRPr>
          </a:p>
          <a:p>
            <a:pPr algn="ctr"/>
            <a:endParaRPr lang="pt-BR" sz="2800" dirty="0">
              <a:latin typeface="Arial Rounded MT Bold" panose="020F0704030504030204" pitchFamily="34" charset="0"/>
            </a:endParaRPr>
          </a:p>
          <a:p>
            <a:pPr algn="ctr"/>
            <a:endParaRPr lang="pt-BR" sz="2800" dirty="0">
              <a:latin typeface="Arial Rounded MT Bold" panose="020F0704030504030204" pitchFamily="34" charset="0"/>
            </a:endParaRPr>
          </a:p>
          <a:p>
            <a:pPr algn="ctr"/>
            <a:endParaRPr lang="pt-BR" sz="2800" dirty="0">
              <a:latin typeface="Arial Rounded MT Bold" panose="020F0704030504030204" pitchFamily="34" charset="0"/>
            </a:endParaRPr>
          </a:p>
          <a:p>
            <a:pPr algn="ctr"/>
            <a:endParaRPr lang="pt-BR" sz="2800" dirty="0">
              <a:latin typeface="Arial Rounded MT Bold" panose="020F0704030504030204" pitchFamily="34" charset="0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D890FCD5-F094-0738-2B7D-275B005DB2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902432"/>
            <a:ext cx="8132806" cy="5262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11024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4043</TotalTime>
  <Words>17</Words>
  <Application>Microsoft Office PowerPoint</Application>
  <PresentationFormat>Apresentação na tela (4:3)</PresentationFormat>
  <Paragraphs>129</Paragraphs>
  <Slides>13</Slides>
  <Notes>9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7" baseType="lpstr">
      <vt:lpstr>Arial</vt:lpstr>
      <vt:lpstr>Arial Rounded MT Bold</vt:lpstr>
      <vt:lpstr>Calibri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schirlei</dc:creator>
  <cp:lastModifiedBy>Volmir von Dentz</cp:lastModifiedBy>
  <cp:revision>293</cp:revision>
  <dcterms:created xsi:type="dcterms:W3CDTF">2018-09-16T14:24:25Z</dcterms:created>
  <dcterms:modified xsi:type="dcterms:W3CDTF">2023-07-28T20:46:01Z</dcterms:modified>
</cp:coreProperties>
</file>